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69" r:id="rId4"/>
    <p:sldId id="271" r:id="rId5"/>
    <p:sldId id="272" r:id="rId6"/>
    <p:sldId id="270" r:id="rId7"/>
    <p:sldId id="265" r:id="rId8"/>
    <p:sldId id="261" r:id="rId9"/>
    <p:sldId id="260" r:id="rId10"/>
    <p:sldId id="263" r:id="rId11"/>
    <p:sldId id="267" r:id="rId12"/>
    <p:sldId id="273" r:id="rId13"/>
    <p:sldId id="266" r:id="rId14"/>
    <p:sldId id="268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C928-9988-4D1F-B980-7535A6292CF0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D8C8-FCB8-40EA-BF26-56CB9833A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487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C928-9988-4D1F-B980-7535A6292CF0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D8C8-FCB8-40EA-BF26-56CB9833A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17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C928-9988-4D1F-B980-7535A6292CF0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D8C8-FCB8-40EA-BF26-56CB9833A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21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C928-9988-4D1F-B980-7535A6292CF0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D8C8-FCB8-40EA-BF26-56CB9833A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844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C928-9988-4D1F-B980-7535A6292CF0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D8C8-FCB8-40EA-BF26-56CB9833A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074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C928-9988-4D1F-B980-7535A6292CF0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D8C8-FCB8-40EA-BF26-56CB9833A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02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C928-9988-4D1F-B980-7535A6292CF0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D8C8-FCB8-40EA-BF26-56CB9833A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423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C928-9988-4D1F-B980-7535A6292CF0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D8C8-FCB8-40EA-BF26-56CB9833A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40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C928-9988-4D1F-B980-7535A6292CF0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D8C8-FCB8-40EA-BF26-56CB9833A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24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C928-9988-4D1F-B980-7535A6292CF0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D8C8-FCB8-40EA-BF26-56CB9833A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65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C928-9988-4D1F-B980-7535A6292CF0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D8C8-FCB8-40EA-BF26-56CB9833A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967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AC928-9988-4D1F-B980-7535A6292CF0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pic>
        <p:nvPicPr>
          <p:cNvPr id="2052" name="Picture 4" descr="C:\Users\t-ishii\Desktop\★★作業NOW!\コミュニケーションロゴ\名称未設定-1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320" y="6113512"/>
            <a:ext cx="2815568" cy="582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BD8C8-FCB8-40EA-BF26-56CB9833A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0" name="Picture 4" descr="C:\Users\t-ishii\Desktop\★★作業NOW!\コミュニケーションロゴ\名称未設定-1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320" y="6113512"/>
            <a:ext cx="2815568" cy="582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t-ishii\Desktop\コミュニケーションロゴkit\under2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07947"/>
            <a:ext cx="12192000" cy="850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-ishii\Desktop\コミュニケーションロゴkit\saj_cm_logo_rgb_s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6427" y="6113512"/>
            <a:ext cx="2033476" cy="64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405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Kft7zFKrY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65018" y="2082338"/>
            <a:ext cx="10972800" cy="35703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6000" b="1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令和４</a:t>
            </a:r>
            <a:r>
              <a:rPr kumimoji="1" lang="ja-JP" altLang="en-US" sz="6000" b="1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年度</a:t>
            </a:r>
            <a:endParaRPr kumimoji="1" lang="en-US" altLang="ja-JP" sz="6000" b="1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marL="0" indent="0" algn="ctr">
              <a:buNone/>
            </a:pPr>
            <a:r>
              <a:rPr kumimoji="1" lang="ja-JP" altLang="en-US" sz="6000" b="1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ボーイスカウト大垣第７団</a:t>
            </a:r>
            <a:endParaRPr kumimoji="1" lang="en-US" altLang="ja-JP" sz="6000" b="1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marL="0" indent="0" algn="ctr">
              <a:buNone/>
            </a:pPr>
            <a:r>
              <a:rPr lang="ja-JP" altLang="en-US" sz="6000" b="1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育成会総会</a:t>
            </a:r>
            <a:endParaRPr kumimoji="1" lang="ja-JP" altLang="en-US" sz="6000" b="1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528" y="286789"/>
            <a:ext cx="1163781" cy="1629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18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8818" y="1687248"/>
            <a:ext cx="10972800" cy="36662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6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改めて</a:t>
            </a:r>
            <a:endParaRPr kumimoji="1" lang="en-US" altLang="ja-JP" sz="6000" b="1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buNone/>
            </a:pPr>
            <a:r>
              <a:rPr kumimoji="1" lang="ja-JP" altLang="en-US" sz="6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</a:t>
            </a:r>
            <a:r>
              <a:rPr kumimoji="1" lang="ja-JP" altLang="en-US" sz="6000" b="1" dirty="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ボーイスカウト</a:t>
            </a:r>
            <a:r>
              <a:rPr kumimoji="1" lang="ja-JP" altLang="en-US" sz="6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」の良さって</a:t>
            </a:r>
            <a:endParaRPr kumimoji="1" lang="en-US" altLang="ja-JP" sz="6000" b="1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buNone/>
            </a:pPr>
            <a:r>
              <a:rPr kumimoji="1" lang="ja-JP" altLang="en-US" sz="6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何でしょう？</a:t>
            </a:r>
            <a:endParaRPr kumimoji="1" lang="en-US" altLang="ja-JP" sz="6000" b="1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773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5190" y="953037"/>
            <a:ext cx="11446099" cy="49197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sz="54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○学校とは</a:t>
            </a:r>
            <a:r>
              <a:rPr kumimoji="1" lang="ja-JP" altLang="en-US" sz="5400" b="1" dirty="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違う仲間</a:t>
            </a:r>
            <a:r>
              <a:rPr kumimoji="1" lang="ja-JP" altLang="en-US" sz="54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ができる！</a:t>
            </a:r>
            <a:endParaRPr kumimoji="1" lang="en-US" altLang="ja-JP" sz="5400" b="1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54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○普段の</a:t>
            </a:r>
            <a:r>
              <a:rPr lang="ja-JP" altLang="en-US" sz="5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生活</a:t>
            </a:r>
            <a:r>
              <a:rPr lang="ja-JP" altLang="en-US" sz="54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では味わえない</a:t>
            </a:r>
            <a:endParaRPr lang="en-US" altLang="ja-JP" sz="5400" b="1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5400" b="1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5400" b="1" dirty="0" smtClean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</a:t>
            </a:r>
            <a:r>
              <a:rPr lang="ja-JP" altLang="en-US" sz="5400" b="1" dirty="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体験を通じた活動</a:t>
            </a:r>
            <a:r>
              <a:rPr lang="ja-JP" altLang="en-US" sz="54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ができる！</a:t>
            </a:r>
            <a:endParaRPr lang="en-US" altLang="ja-JP" sz="5400" b="1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54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○年齢に応じた</a:t>
            </a:r>
            <a:r>
              <a:rPr lang="ja-JP" altLang="en-US" sz="5400" b="1" dirty="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一貫したプログラム</a:t>
            </a:r>
            <a:r>
              <a:rPr kumimoji="1" lang="ja-JP" altLang="en-US" sz="54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　</a:t>
            </a:r>
            <a:endParaRPr kumimoji="1" lang="en-US" altLang="ja-JP" sz="5400" b="1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5400" b="1" dirty="0" smtClean="0"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 </a:t>
            </a:r>
            <a:r>
              <a:rPr lang="ja-JP" altLang="en-US" sz="54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</a:t>
            </a:r>
            <a:r>
              <a:rPr lang="ja-JP" altLang="en-US" sz="5400" b="1" dirty="0" smtClean="0"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心</a:t>
            </a:r>
            <a:r>
              <a:rPr lang="ja-JP" altLang="en-US" sz="54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」「</a:t>
            </a:r>
            <a:r>
              <a:rPr lang="ja-JP" altLang="en-US" sz="5400" b="1" dirty="0" smtClean="0"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技</a:t>
            </a:r>
            <a:r>
              <a:rPr lang="ja-JP" altLang="en-US" sz="54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」「</a:t>
            </a:r>
            <a:r>
              <a:rPr lang="ja-JP" altLang="en-US" sz="5400" b="1" dirty="0" smtClean="0"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体</a:t>
            </a:r>
            <a:r>
              <a:rPr lang="ja-JP" altLang="en-US" sz="54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」</a:t>
            </a:r>
            <a:r>
              <a:rPr lang="ja-JP" altLang="en-US" sz="5400" b="1" dirty="0" smtClean="0"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</a:t>
            </a:r>
            <a:r>
              <a:rPr kumimoji="1" lang="ja-JP" altLang="en-US" sz="5400" b="1" dirty="0" smtClean="0"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成長</a:t>
            </a:r>
            <a:r>
              <a:rPr kumimoji="1" lang="ja-JP" altLang="en-US" sz="54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していきます！</a:t>
            </a:r>
            <a:endParaRPr kumimoji="1" lang="en-US" altLang="ja-JP" sz="5400" b="1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202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57010" y="734096"/>
            <a:ext cx="11124128" cy="5087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6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しかし！</a:t>
            </a:r>
            <a:endParaRPr kumimoji="1" lang="en-US" altLang="ja-JP" sz="6000" b="1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buNone/>
            </a:pPr>
            <a:r>
              <a:rPr kumimoji="1" lang="ja-JP" altLang="en-US" sz="60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残念ながら、</a:t>
            </a:r>
            <a:r>
              <a:rPr kumimoji="1" lang="ja-JP" altLang="en-US" sz="6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ボーイスカウトは</a:t>
            </a:r>
            <a:endParaRPr kumimoji="1" lang="en-US" altLang="ja-JP" sz="6000" b="1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buNone/>
            </a:pPr>
            <a:r>
              <a:rPr kumimoji="1" lang="ja-JP" altLang="en-US" sz="6000" b="1" dirty="0" smtClean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スポーツ少年団</a:t>
            </a:r>
            <a:r>
              <a:rPr kumimoji="1" lang="ja-JP" altLang="en-US" sz="6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の様に</a:t>
            </a:r>
            <a:endParaRPr kumimoji="1" lang="en-US" altLang="ja-JP" sz="6000" b="1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6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子供</a:t>
            </a:r>
            <a:r>
              <a:rPr lang="ja-JP" altLang="en-US" sz="6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の成長が</a:t>
            </a:r>
            <a:r>
              <a:rPr lang="ja-JP" altLang="en-US" sz="60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直ぐにみえません！</a:t>
            </a:r>
            <a:endParaRPr kumimoji="1" lang="en-US" altLang="ja-JP" sz="6000" b="1" dirty="0" smtClean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820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8407" y="875763"/>
            <a:ext cx="11861321" cy="4662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6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でも、安心してください！！</a:t>
            </a:r>
            <a:endParaRPr kumimoji="1" lang="en-US" altLang="ja-JP" sz="6000" b="1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buNone/>
            </a:pPr>
            <a:r>
              <a:rPr kumimoji="1" lang="ja-JP" altLang="en-US" sz="6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</a:t>
            </a:r>
            <a:r>
              <a:rPr kumimoji="1" lang="ja-JP" altLang="en-US" sz="6000" b="1" dirty="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継続</a:t>
            </a:r>
            <a:r>
              <a:rPr kumimoji="1" lang="ja-JP" altLang="en-US" sz="6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」して活動していけば</a:t>
            </a:r>
            <a:endParaRPr kumimoji="1" lang="en-US" altLang="ja-JP" sz="6000" b="1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6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自然</a:t>
            </a:r>
            <a:r>
              <a:rPr lang="ja-JP" altLang="en-US" sz="6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</a:t>
            </a:r>
            <a:r>
              <a:rPr kumimoji="1" lang="ja-JP" altLang="en-US" sz="6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</a:t>
            </a:r>
            <a:r>
              <a:rPr kumimoji="1" lang="ja-JP" altLang="en-US" sz="6000" b="1" dirty="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奉仕の心</a:t>
            </a:r>
            <a:r>
              <a:rPr kumimoji="1" lang="ja-JP" altLang="en-US" sz="6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」をもった</a:t>
            </a:r>
            <a:endParaRPr kumimoji="1" lang="en-US" altLang="ja-JP" sz="6000" b="1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buNone/>
            </a:pPr>
            <a:r>
              <a:rPr kumimoji="1" lang="ja-JP" altLang="en-US" sz="6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</a:t>
            </a:r>
            <a:r>
              <a:rPr kumimoji="1" lang="ja-JP" altLang="en-US" sz="6000" b="1" dirty="0" smtClean="0"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より良き社会人</a:t>
            </a:r>
            <a:r>
              <a:rPr kumimoji="1" lang="ja-JP" altLang="en-US" sz="6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」へ成長します！</a:t>
            </a:r>
            <a:endParaRPr kumimoji="1" lang="en-US" altLang="ja-JP" sz="6000" b="1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799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8265" y="1469823"/>
            <a:ext cx="10972800" cy="40039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66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これからも</a:t>
            </a:r>
            <a:r>
              <a:rPr kumimoji="1" lang="ja-JP" altLang="en-US" sz="6600" b="1" dirty="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我々と一緒に</a:t>
            </a:r>
            <a:endParaRPr kumimoji="1" lang="en-US" altLang="ja-JP" sz="6600" b="1" dirty="0" smtClean="0">
              <a:solidFill>
                <a:srgbClr val="00B05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buNone/>
            </a:pPr>
            <a:r>
              <a:rPr kumimoji="1" lang="ja-JP" altLang="en-US" sz="66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お子様の成長を</a:t>
            </a:r>
            <a:endParaRPr kumimoji="1" lang="en-US" altLang="ja-JP" sz="6600" b="1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buNone/>
            </a:pPr>
            <a:r>
              <a:rPr kumimoji="1" lang="ja-JP" altLang="en-US" sz="6600" b="1" dirty="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見守ってください。</a:t>
            </a:r>
            <a:endParaRPr kumimoji="1" lang="en-US" altLang="ja-JP" sz="6600" b="1" dirty="0" smtClean="0">
              <a:solidFill>
                <a:srgbClr val="00B05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533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25649" y="954295"/>
            <a:ext cx="10363200" cy="4344482"/>
          </a:xfrm>
        </p:spPr>
        <p:txBody>
          <a:bodyPr>
            <a:normAutofit/>
          </a:bodyPr>
          <a:lstStyle/>
          <a:p>
            <a:r>
              <a:rPr kumimoji="1" lang="ja-JP" altLang="en-US" sz="6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保護者</a:t>
            </a:r>
            <a:r>
              <a:rPr lang="ja-JP" altLang="en-US" sz="6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</a:t>
            </a:r>
            <a:r>
              <a:rPr kumimoji="1" lang="ja-JP" altLang="en-US" sz="6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皆さん！</a:t>
            </a:r>
            <a:r>
              <a:rPr kumimoji="1" lang="en-US" altLang="ja-JP" sz="6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kumimoji="1" lang="en-US" altLang="ja-JP" sz="6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kumimoji="1" lang="ja-JP" altLang="en-US" sz="6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</a:t>
            </a:r>
            <a:r>
              <a:rPr kumimoji="1" lang="ja-JP" altLang="en-US" sz="6000" b="1" dirty="0" smtClean="0">
                <a:solidFill>
                  <a:srgbClr val="339933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ボーイスカウト</a:t>
            </a:r>
            <a:r>
              <a:rPr kumimoji="1" lang="ja-JP" altLang="en-US" sz="6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」は</a:t>
            </a:r>
            <a:r>
              <a:rPr kumimoji="1" lang="en-US" altLang="ja-JP" sz="6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kumimoji="1" lang="en-US" altLang="ja-JP" sz="6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6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何をしている団体か</a:t>
            </a:r>
            <a:r>
              <a:rPr lang="en-US" altLang="ja-JP" sz="6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6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6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</a:t>
            </a:r>
            <a:r>
              <a:rPr lang="ja-JP" altLang="en-US" sz="6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存知</a:t>
            </a:r>
            <a:r>
              <a:rPr lang="ja-JP" altLang="en-US" sz="6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ですか？</a:t>
            </a:r>
            <a:endParaRPr kumimoji="1" lang="ja-JP" altLang="en-US" sz="60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298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2624" y="490360"/>
            <a:ext cx="10972799" cy="52922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答えは</a:t>
            </a:r>
            <a:r>
              <a:rPr lang="en-US" altLang="ja-JP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…</a:t>
            </a:r>
          </a:p>
          <a:p>
            <a:pPr marL="0" indent="0" algn="ctr">
              <a:buNone/>
            </a:pPr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</a:t>
            </a:r>
            <a:r>
              <a:rPr lang="ja-JP" altLang="en-US" sz="4000" dirty="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健やか</a:t>
            </a:r>
            <a:r>
              <a:rPr lang="ja-JP" altLang="en-US" sz="4000" dirty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な子どもを育成する</a:t>
            </a:r>
            <a:r>
              <a:rPr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世界的</a:t>
            </a:r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な教育運動」</a:t>
            </a:r>
            <a:endParaRPr lang="en-US" altLang="ja-JP" sz="40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lang="en-US" altLang="ja-JP" sz="4000" dirty="0" smtClean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＜</a:t>
            </a:r>
            <a:r>
              <a:rPr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世界共通のビジョン</a:t>
            </a:r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＞</a:t>
            </a:r>
            <a:endParaRPr lang="en-US" altLang="ja-JP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buNone/>
            </a:pPr>
            <a:r>
              <a:rPr lang="en-US" altLang="ja-JP" sz="4000" dirty="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Creating </a:t>
            </a:r>
            <a:r>
              <a:rPr lang="en-US" altLang="ja-JP" sz="4000" dirty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 Better World </a:t>
            </a:r>
          </a:p>
          <a:p>
            <a:pPr marL="0" indent="0">
              <a:buNone/>
            </a:pPr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＜</a:t>
            </a:r>
            <a:r>
              <a:rPr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教育の目的＞</a:t>
            </a:r>
            <a:r>
              <a:rPr lang="ja-JP" altLang="en-US" sz="4000" dirty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endParaRPr lang="en-US" altLang="ja-JP" sz="40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4000" dirty="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</a:t>
            </a:r>
            <a:r>
              <a:rPr lang="ja-JP" altLang="en-US" sz="4000" dirty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より良き社会人の育成</a:t>
            </a:r>
            <a:endParaRPr lang="en-US" altLang="ja-JP" sz="4000" dirty="0">
              <a:solidFill>
                <a:srgbClr val="00B05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lang="en-US" altLang="ja-JP" sz="40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684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661006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ここでクイズです！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1" y="1804005"/>
            <a:ext cx="10972799" cy="41460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sz="3200" dirty="0" smtClean="0">
              <a:solidFill>
                <a:srgbClr val="FF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Ｑ</a:t>
            </a:r>
            <a:r>
              <a:rPr lang="ja-JP" altLang="en-US" sz="3600" dirty="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36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先程、世界的とありましたが、スカウト運動は</a:t>
            </a:r>
            <a:endParaRPr lang="en-US" altLang="ja-JP" sz="3600" dirty="0" smtClean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36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現在どれだけの国で行われているでしょうか？</a:t>
            </a:r>
            <a:endParaRPr lang="en-US" altLang="ja-JP" sz="3600" dirty="0" smtClean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Ａ</a:t>
            </a:r>
            <a:r>
              <a:rPr lang="ja-JP" altLang="en-US" sz="3600" dirty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36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現在は</a:t>
            </a:r>
            <a:r>
              <a:rPr lang="en-US" altLang="ja-JP" sz="36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172</a:t>
            </a:r>
            <a:r>
              <a:rPr lang="ja-JP" altLang="en-US" sz="36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</a:t>
            </a:r>
            <a:r>
              <a:rPr lang="ja-JP" altLang="en-US" sz="36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国と地域で行われています。</a:t>
            </a:r>
            <a:endParaRPr lang="en-US" altLang="ja-JP" sz="3600" dirty="0" smtClean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r">
              <a:buNone/>
            </a:pPr>
            <a:r>
              <a:rPr lang="ja-JP" altLang="en-US" sz="3600" dirty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3600" dirty="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　　　　　　　　</a:t>
            </a:r>
            <a:r>
              <a:rPr lang="en-US" altLang="ja-JP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※2022</a:t>
            </a:r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</a:t>
            </a:r>
            <a:r>
              <a:rPr lang="en-US" altLang="ja-JP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月時点</a:t>
            </a:r>
            <a:endParaRPr lang="en-US" altLang="ja-JP" sz="36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98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661006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ちなみに</a:t>
            </a:r>
            <a:r>
              <a:rPr kumimoji="1" lang="en-US" altLang="ja-JP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…</a:t>
            </a:r>
            <a:endParaRPr kumimoji="1" lang="ja-JP" altLang="en-US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2" y="1804006"/>
            <a:ext cx="10972799" cy="37603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ボーイスカウト </a:t>
            </a:r>
            <a:r>
              <a:rPr lang="en-US" altLang="ja-JP" sz="3600" dirty="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… </a:t>
            </a:r>
            <a:r>
              <a:rPr lang="en-US" altLang="ja-JP" sz="36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172</a:t>
            </a:r>
            <a:r>
              <a:rPr lang="ja-JP" altLang="en-US" sz="3600" dirty="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の国と地域</a:t>
            </a:r>
            <a:endParaRPr lang="en-US" altLang="ja-JP" sz="3600" dirty="0" smtClean="0">
              <a:solidFill>
                <a:srgbClr val="0070C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0" indent="0">
              <a:buNone/>
            </a:pPr>
            <a:r>
              <a:rPr lang="ja-JP" altLang="en-US" sz="3600" dirty="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ＹＭＣＡ　　　 </a:t>
            </a:r>
            <a:r>
              <a:rPr lang="en-US" altLang="ja-JP" sz="3600" dirty="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… </a:t>
            </a:r>
            <a:r>
              <a:rPr lang="en-US" altLang="ja-JP" sz="36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120</a:t>
            </a:r>
            <a:r>
              <a:rPr lang="ja-JP" altLang="en-US" sz="3600" dirty="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の国</a:t>
            </a:r>
            <a:r>
              <a:rPr lang="ja-JP" altLang="en-US" sz="3600" dirty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と地域</a:t>
            </a:r>
          </a:p>
          <a:p>
            <a:pPr marL="0" indent="0">
              <a:buNone/>
            </a:pPr>
            <a:r>
              <a:rPr lang="ja-JP" altLang="en-US" sz="3600" dirty="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国際連合　　　 </a:t>
            </a:r>
            <a:r>
              <a:rPr lang="en-US" altLang="ja-JP" sz="3600" dirty="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… </a:t>
            </a:r>
            <a:r>
              <a:rPr lang="en-US" altLang="ja-JP" sz="36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193</a:t>
            </a:r>
            <a:r>
              <a:rPr lang="ja-JP" altLang="en-US" sz="3600" dirty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の国と地域</a:t>
            </a:r>
          </a:p>
          <a:p>
            <a:pPr marL="0" indent="0">
              <a:buNone/>
            </a:pPr>
            <a:r>
              <a:rPr lang="ja-JP" altLang="en-US" sz="3600" dirty="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ＩＯＣ　　　　 </a:t>
            </a:r>
            <a:r>
              <a:rPr lang="en-US" altLang="ja-JP" sz="3600" dirty="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… </a:t>
            </a:r>
            <a:r>
              <a:rPr lang="en-US" altLang="ja-JP" sz="36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206</a:t>
            </a:r>
            <a:r>
              <a:rPr lang="ja-JP" altLang="en-US" sz="3600" dirty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の国と地域</a:t>
            </a:r>
          </a:p>
          <a:p>
            <a:pPr marL="0" indent="0">
              <a:buNone/>
            </a:pPr>
            <a:r>
              <a:rPr lang="ja-JP" altLang="en-US" sz="3600" dirty="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ＦＩＦＡ　　　 </a:t>
            </a:r>
            <a:r>
              <a:rPr lang="en-US" altLang="ja-JP" sz="3600" dirty="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… </a:t>
            </a:r>
            <a:r>
              <a:rPr lang="en-US" altLang="ja-JP" sz="36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211</a:t>
            </a:r>
            <a:r>
              <a:rPr lang="ja-JP" altLang="en-US" sz="3600" dirty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の国と</a:t>
            </a:r>
            <a:r>
              <a:rPr lang="ja-JP" altLang="en-US" sz="3600" dirty="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地域</a:t>
            </a:r>
            <a:endParaRPr lang="ja-JP" altLang="en-US" sz="3600" dirty="0">
              <a:solidFill>
                <a:srgbClr val="0070C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40" y="1919682"/>
            <a:ext cx="3997839" cy="266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74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99891" y="580808"/>
            <a:ext cx="10363200" cy="4344482"/>
          </a:xfrm>
        </p:spPr>
        <p:txBody>
          <a:bodyPr>
            <a:normAutofit/>
          </a:bodyPr>
          <a:lstStyle/>
          <a:p>
            <a:r>
              <a:rPr lang="ja-JP" altLang="en-US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じゃあ、そんな世界中にある</a:t>
            </a:r>
            <a:r>
              <a:rPr lang="en-US" altLang="ja-JP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kumimoji="1" lang="ja-JP" altLang="en-US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</a:t>
            </a:r>
            <a:r>
              <a:rPr kumimoji="1" lang="ja-JP" altLang="en-US" b="1" dirty="0" smtClean="0">
                <a:solidFill>
                  <a:srgbClr val="339933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ボーイスカウト</a:t>
            </a:r>
            <a:r>
              <a:rPr kumimoji="1" lang="ja-JP" altLang="en-US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」って</a:t>
            </a:r>
            <a:r>
              <a:rPr kumimoji="1" lang="en-US" altLang="ja-JP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kumimoji="1" lang="en-US" altLang="ja-JP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kumimoji="1" lang="ja-JP" altLang="en-US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具体的にどんな方法で</a:t>
            </a:r>
            <a:r>
              <a:rPr kumimoji="1" lang="en-US" altLang="ja-JP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kumimoji="1" lang="en-US" altLang="ja-JP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kumimoji="1" lang="ja-JP" altLang="en-US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教育しているの？</a:t>
            </a:r>
            <a:endParaRPr kumimoji="1" lang="ja-JP" altLang="en-US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041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04883" y="545033"/>
            <a:ext cx="10972800" cy="5364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</a:t>
            </a:r>
            <a:r>
              <a:rPr lang="ja-JP" altLang="en-US" sz="3600" b="1" dirty="0" smtClean="0">
                <a:solidFill>
                  <a:srgbClr val="339933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グループ</a:t>
            </a:r>
            <a:r>
              <a:rPr kumimoji="1" lang="ja-JP" altLang="en-US" sz="3600" b="1" dirty="0" smtClean="0">
                <a:solidFill>
                  <a:srgbClr val="339933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活動</a:t>
            </a:r>
            <a:endParaRPr lang="en-US" altLang="ja-JP" sz="3600" b="1" dirty="0">
              <a:solidFill>
                <a:srgbClr val="339933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36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・異年齢の小グループ活動による責任感の育成</a:t>
            </a:r>
            <a:endParaRPr lang="en-US" altLang="ja-JP" sz="3600" b="1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36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36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・リーダーシップ力を伸ばす　　　</a:t>
            </a:r>
            <a:endParaRPr lang="en-US" altLang="ja-JP" sz="3600" b="1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36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</a:t>
            </a:r>
            <a:r>
              <a:rPr kumimoji="1" lang="ja-JP" altLang="en-US" sz="3600" b="1" dirty="0" smtClean="0">
                <a:solidFill>
                  <a:srgbClr val="339933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進歩制度</a:t>
            </a:r>
            <a:endParaRPr kumimoji="1" lang="en-US" altLang="ja-JP" sz="3600" b="1" dirty="0" smtClean="0">
              <a:solidFill>
                <a:srgbClr val="339933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3600" b="1" dirty="0" smtClean="0">
                <a:solidFill>
                  <a:srgbClr val="339933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36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・子供の個性を伸ばし、達成感を刺激する</a:t>
            </a:r>
            <a:endParaRPr lang="en-US" altLang="ja-JP" sz="3600" b="1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36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36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・継続による、年齢に応じた全部門一貫した教育</a:t>
            </a:r>
            <a:endParaRPr lang="en-US" altLang="ja-JP" sz="36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36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</a:t>
            </a:r>
            <a:r>
              <a:rPr kumimoji="1" lang="ja-JP" altLang="en-US" sz="3600" b="1" dirty="0" smtClean="0">
                <a:solidFill>
                  <a:srgbClr val="339933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野外活動</a:t>
            </a:r>
            <a:endParaRPr kumimoji="1" lang="en-US" altLang="ja-JP" sz="3600" b="1" dirty="0" smtClean="0">
              <a:solidFill>
                <a:srgbClr val="339933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3600" b="1" dirty="0">
                <a:solidFill>
                  <a:srgbClr val="339933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36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・自然の偉大さを感じ、感受性を育む</a:t>
            </a:r>
            <a:endParaRPr lang="en-US" altLang="ja-JP" sz="3600" b="1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kumimoji="1" lang="en-US" altLang="ja-JP" sz="3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en-US" altLang="ja-JP" sz="3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797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8818" y="1236372"/>
            <a:ext cx="10972800" cy="41171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6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ボーイスカウトが目指す</a:t>
            </a:r>
            <a:endParaRPr kumimoji="1" lang="en-US" altLang="ja-JP" sz="6000" b="1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6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子供の姿は</a:t>
            </a:r>
            <a:r>
              <a:rPr lang="en-US" altLang="ja-JP" sz="6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…</a:t>
            </a:r>
          </a:p>
          <a:p>
            <a:pPr marL="0" indent="0" algn="ctr">
              <a:buNone/>
            </a:pPr>
            <a:r>
              <a:rPr lang="ja-JP" altLang="en-US" sz="72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</a:t>
            </a:r>
            <a:r>
              <a:rPr lang="ja-JP" altLang="en-US" sz="7200" b="1" dirty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なろう。一人前に。</a:t>
            </a:r>
            <a:r>
              <a:rPr lang="ja-JP" altLang="en-US" sz="72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」</a:t>
            </a:r>
          </a:p>
          <a:p>
            <a:pPr marL="0" indent="0" algn="ctr">
              <a:buNone/>
            </a:pPr>
            <a:endParaRPr kumimoji="1" lang="en-US" altLang="ja-JP" sz="6000" b="1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334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HKft7zFKrY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72860" y="69011"/>
            <a:ext cx="10658414" cy="599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sclogo_16_9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3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saj_template_16_9_2</Template>
  <TotalTime>484</TotalTime>
  <Words>190</Words>
  <Application>Microsoft Office PowerPoint</Application>
  <PresentationFormat>ワイド画面</PresentationFormat>
  <Paragraphs>56</Paragraphs>
  <Slides>14</Slides>
  <Notes>0</Notes>
  <HiddenSlides>0</HiddenSlides>
  <MMClips>1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4" baseType="lpstr">
      <vt:lpstr>HGP創英角ﾎﾟｯﾌﾟ体</vt:lpstr>
      <vt:lpstr>HGS創英角ﾎﾟｯﾌﾟ体</vt:lpstr>
      <vt:lpstr>HGｺﾞｼｯｸE</vt:lpstr>
      <vt:lpstr>HG丸ｺﾞｼｯｸM-PRO</vt:lpstr>
      <vt:lpstr>HG創英角ｺﾞｼｯｸUB</vt:lpstr>
      <vt:lpstr>HG創英角ﾎﾟｯﾌﾟ体</vt:lpstr>
      <vt:lpstr>メイリオ</vt:lpstr>
      <vt:lpstr>Arial</vt:lpstr>
      <vt:lpstr>Segoe UI</vt:lpstr>
      <vt:lpstr>sclogo_16_9_2</vt:lpstr>
      <vt:lpstr>PowerPoint プレゼンテーション</vt:lpstr>
      <vt:lpstr>保護者の皆さん！ 「ボーイスカウト」は 何をしている団体か ご存知ですか？</vt:lpstr>
      <vt:lpstr>PowerPoint プレゼンテーション</vt:lpstr>
      <vt:lpstr>ここでクイズです！</vt:lpstr>
      <vt:lpstr>ちなみに…</vt:lpstr>
      <vt:lpstr>じゃあ、そんな世界中にある 「ボーイスカウト」って 具体的にどんな方法で 教育しているの？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ボーイスカウトって？</dc:title>
  <dc:creator>憲昭 水谷</dc:creator>
  <cp:lastModifiedBy>水谷 憲昭</cp:lastModifiedBy>
  <cp:revision>40</cp:revision>
  <dcterms:created xsi:type="dcterms:W3CDTF">2018-04-10T11:43:24Z</dcterms:created>
  <dcterms:modified xsi:type="dcterms:W3CDTF">2022-04-17T00:29:35Z</dcterms:modified>
</cp:coreProperties>
</file>